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20" Type="http://schemas.openxmlformats.org/officeDocument/2006/relationships/image" Target="../media/image221.png"/><Relationship Id="rId21" Type="http://schemas.openxmlformats.org/officeDocument/2006/relationships/image" Target="../media/image222.png"/><Relationship Id="rId22" Type="http://schemas.openxmlformats.org/officeDocument/2006/relationships/image" Target="../media/image223.png"/><Relationship Id="rId23" Type="http://schemas.openxmlformats.org/officeDocument/2006/relationships/image" Target="../media/image224.png"/><Relationship Id="rId24" Type="http://schemas.openxmlformats.org/officeDocument/2006/relationships/image" Target="../media/image225.png"/><Relationship Id="rId25" Type="http://schemas.openxmlformats.org/officeDocument/2006/relationships/image" Target="../media/image226.png"/><Relationship Id="rId26" Type="http://schemas.openxmlformats.org/officeDocument/2006/relationships/image" Target="../media/image227.png"/><Relationship Id="rId27" Type="http://schemas.openxmlformats.org/officeDocument/2006/relationships/image" Target="../media/image228.png"/><Relationship Id="rId28" Type="http://schemas.openxmlformats.org/officeDocument/2006/relationships/image" Target="../media/image229.png"/><Relationship Id="rId29" Type="http://schemas.openxmlformats.org/officeDocument/2006/relationships/image" Target="../media/image230.png"/><Relationship Id="rId30" Type="http://schemas.openxmlformats.org/officeDocument/2006/relationships/image" Target="../media/image2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Relationship Id="rId27" Type="http://schemas.openxmlformats.org/officeDocument/2006/relationships/image" Target="../media/image279.png"/><Relationship Id="rId28" Type="http://schemas.openxmlformats.org/officeDocument/2006/relationships/image" Target="../media/image280.png"/><Relationship Id="rId29" Type="http://schemas.openxmlformats.org/officeDocument/2006/relationships/image" Target="../media/image281.png"/><Relationship Id="rId30" Type="http://schemas.openxmlformats.org/officeDocument/2006/relationships/image" Target="../media/image2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image" Target="../media/image308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Relationship Id="rId29" Type="http://schemas.openxmlformats.org/officeDocument/2006/relationships/image" Target="../media/image338.png"/><Relationship Id="rId30" Type="http://schemas.openxmlformats.org/officeDocument/2006/relationships/image" Target="../media/image339.png"/><Relationship Id="rId31" Type="http://schemas.openxmlformats.org/officeDocument/2006/relationships/image" Target="../media/image340.png"/><Relationship Id="rId32" Type="http://schemas.openxmlformats.org/officeDocument/2006/relationships/image" Target="../media/image3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Relationship Id="rId18" Type="http://schemas.openxmlformats.org/officeDocument/2006/relationships/image" Target="../media/image416.png"/><Relationship Id="rId19" Type="http://schemas.openxmlformats.org/officeDocument/2006/relationships/image" Target="../media/image417.png"/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30" Type="http://schemas.openxmlformats.org/officeDocument/2006/relationships/image" Target="../media/image428.png"/><Relationship Id="rId31" Type="http://schemas.openxmlformats.org/officeDocument/2006/relationships/image" Target="../media/image429.png"/><Relationship Id="rId32" Type="http://schemas.openxmlformats.org/officeDocument/2006/relationships/image" Target="../media/image430.png"/><Relationship Id="rId33" Type="http://schemas.openxmlformats.org/officeDocument/2006/relationships/image" Target="../media/image43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63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Relationship Id="rId33" Type="http://schemas.openxmlformats.org/officeDocument/2006/relationships/image" Target="../media/image125.png"/><Relationship Id="rId34" Type="http://schemas.openxmlformats.org/officeDocument/2006/relationships/image" Target="../media/image1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8"/>
            <a:ext cx="9662076" cy="36373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6650758" cy="6986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453882" cy="121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064299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898811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6" y="3085734"/>
            <a:ext cx="7398354" cy="11140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815611"/>
            <a:ext cx="4387860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34020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241152"/>
            <a:ext cx="6674967" cy="77219"/>
            <a:chOff x="1483764" y="4241152"/>
            <a:chExt cx="6674967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241152"/>
              <a:ext cx="6674967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0656" y="2231078"/>
            <a:ext cx="6928627" cy="2696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69705" y="1755668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6674" y="3552816"/>
            <a:ext cx="4385458" cy="77219"/>
            <a:chOff x="7496674" y="3552816"/>
            <a:chExt cx="438545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496674" y="3552816"/>
              <a:ext cx="438545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2337" y="5915049"/>
            <a:ext cx="1815269" cy="753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3386" y="6545974"/>
            <a:ext cx="4424737" cy="3318552"/>
            <a:chOff x="6563386" y="6545974"/>
            <a:chExt cx="4424737" cy="33185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3386" y="6545974"/>
              <a:ext cx="4424737" cy="33185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2351" y="6545974"/>
            <a:ext cx="4424737" cy="3318552"/>
            <a:chOff x="1452351" y="6545974"/>
            <a:chExt cx="4424737" cy="33185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351" y="6545974"/>
              <a:ext cx="4424737" cy="3318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7483" y="6545974"/>
            <a:ext cx="4424737" cy="3318552"/>
            <a:chOff x="11577483" y="6545974"/>
            <a:chExt cx="4424737" cy="33185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77483" y="6545974"/>
              <a:ext cx="4424737" cy="3318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5008116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5" y="2618686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5953" y="3291534"/>
            <a:ext cx="3359764" cy="4511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01196"/>
            <a:ext cx="575987" cy="524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2525" y="4367858"/>
            <a:ext cx="1346608" cy="451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2812" y="4320381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2064" y="4967159"/>
            <a:ext cx="2560543" cy="451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4906207"/>
            <a:ext cx="80455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689093"/>
            <a:ext cx="1462823" cy="7530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5763" y="6216128"/>
            <a:ext cx="4802318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007" y="7946037"/>
            <a:ext cx="1309913" cy="7530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5763" y="8390848"/>
            <a:ext cx="4967698" cy="4511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70524" y="7051499"/>
            <a:ext cx="4032610" cy="7221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80690" y="3819496"/>
            <a:ext cx="1785246" cy="451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3288" y="3772021"/>
            <a:ext cx="804555" cy="753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5334" y="2211991"/>
            <a:ext cx="7087467" cy="1049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2860" y="3291534"/>
            <a:ext cx="5668424" cy="451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5334" y="3644553"/>
            <a:ext cx="3650931" cy="394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5334" y="4357553"/>
            <a:ext cx="4560597" cy="10495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28953" y="5466774"/>
            <a:ext cx="4108088" cy="4511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84658" y="5819793"/>
            <a:ext cx="6077537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17990" y="5508182"/>
            <a:ext cx="341392" cy="272338"/>
            <a:chOff x="9217990" y="5508182"/>
            <a:chExt cx="341392" cy="272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17990" y="5508182"/>
              <a:ext cx="341392" cy="272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4741664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138713"/>
            <a:ext cx="9282176" cy="827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4667" y="7388905"/>
            <a:ext cx="4020578" cy="170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68" y="9097140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390115"/>
            <a:ext cx="1944745" cy="1820477"/>
            <a:chOff x="1614638" y="4390115"/>
            <a:chExt cx="1944745" cy="1820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638" y="4390115"/>
              <a:ext cx="1944745" cy="1820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942720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287" y="3085734"/>
            <a:ext cx="6084683" cy="14881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191" y="4955294"/>
            <a:ext cx="4387860" cy="451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4240" y="4479886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668" y="4380835"/>
            <a:ext cx="6674967" cy="77219"/>
            <a:chOff x="1445668" y="4380835"/>
            <a:chExt cx="6674967" cy="77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45668" y="4380835"/>
              <a:ext cx="6674967" cy="77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287" y="6267172"/>
            <a:ext cx="6928619" cy="26961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791762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3135" y="2934730"/>
            <a:ext cx="2397875" cy="5194851"/>
            <a:chOff x="12793135" y="2934730"/>
            <a:chExt cx="2397875" cy="51948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3135" y="2934730"/>
              <a:ext cx="2397875" cy="51948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4256" y="2934730"/>
            <a:ext cx="2397875" cy="5194851"/>
            <a:chOff x="10174256" y="2934730"/>
            <a:chExt cx="2397875" cy="5194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74256" y="2934730"/>
              <a:ext cx="2397875" cy="5194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28545" y="2949577"/>
            <a:ext cx="2397875" cy="5194851"/>
            <a:chOff x="15428545" y="2949577"/>
            <a:chExt cx="2397875" cy="51948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8545" y="2949577"/>
              <a:ext cx="2397875" cy="51948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46288" y="2177097"/>
            <a:ext cx="1748761" cy="7530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1132" y="2001152"/>
            <a:ext cx="2136587" cy="623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830359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2917" y="2658425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21450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2629" y="4385477"/>
            <a:ext cx="3304526" cy="4511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17" y="4338002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646" y="4918084"/>
            <a:ext cx="2560543" cy="451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917" y="4857133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426076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5763" y="5953115"/>
            <a:ext cx="4632062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0007" y="8117465"/>
            <a:ext cx="1309913" cy="7530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85763" y="8562277"/>
            <a:ext cx="4967698" cy="4511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601" y="6843963"/>
            <a:ext cx="4021360" cy="11527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1642" y="3825991"/>
            <a:ext cx="1785246" cy="4511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2335" y="3778516"/>
            <a:ext cx="804555" cy="753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15334" y="2211991"/>
            <a:ext cx="4028877" cy="10495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2858" y="3219019"/>
            <a:ext cx="5668424" cy="451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5341" y="3572043"/>
            <a:ext cx="6350960" cy="3947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15334" y="4357553"/>
            <a:ext cx="4560603" cy="1376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38477" y="5806848"/>
            <a:ext cx="4090001" cy="4511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88848" y="6159867"/>
            <a:ext cx="3684352" cy="722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5848256"/>
            <a:ext cx="341392" cy="272338"/>
            <a:chOff x="9227514" y="5848256"/>
            <a:chExt cx="341392" cy="272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7514" y="5848256"/>
              <a:ext cx="341392" cy="2723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357512" y="3325259"/>
            <a:ext cx="3359763" cy="4511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515598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138713"/>
            <a:ext cx="9282176" cy="827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3553" y="7388905"/>
            <a:ext cx="5011426" cy="1376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80351"/>
            <a:ext cx="1944745" cy="1820477"/>
            <a:chOff x="1614638" y="4480351"/>
            <a:chExt cx="1944745" cy="1820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480351"/>
              <a:ext cx="1944745" cy="1820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2" y="9097143"/>
            <a:ext cx="6777615" cy="4079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3264152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4390" cy="623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880" y="3085734"/>
            <a:ext cx="5603262" cy="11140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598153"/>
            <a:ext cx="3390929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12274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023692"/>
            <a:ext cx="7456713" cy="77219"/>
            <a:chOff x="1483764" y="4023692"/>
            <a:chExt cx="7456713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023692"/>
              <a:ext cx="7456713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6" y="7344601"/>
            <a:ext cx="6917122" cy="2236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6869196"/>
            <a:ext cx="2759485" cy="753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6770141"/>
            <a:ext cx="7480520" cy="77219"/>
            <a:chOff x="1483765" y="6770141"/>
            <a:chExt cx="748052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6770141"/>
              <a:ext cx="7480520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53431" y="543989"/>
            <a:ext cx="1748761" cy="753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50" y="5920432"/>
            <a:ext cx="5150061" cy="5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526" y="5452633"/>
            <a:ext cx="1748764" cy="75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987" y="5315535"/>
            <a:ext cx="7472585" cy="77219"/>
            <a:chOff x="1455987" y="5315535"/>
            <a:chExt cx="7472585" cy="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55987" y="5315535"/>
              <a:ext cx="7472585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46102" y="1301621"/>
            <a:ext cx="2124991" cy="4213116"/>
            <a:chOff x="10146102" y="1301621"/>
            <a:chExt cx="2124991" cy="4213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6102" y="1301621"/>
              <a:ext cx="2124991" cy="4213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13949" y="1269620"/>
            <a:ext cx="2142131" cy="4247101"/>
            <a:chOff x="12913949" y="1269620"/>
            <a:chExt cx="2142131" cy="4247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3949" y="1269620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03726" y="1296959"/>
            <a:ext cx="2142131" cy="4247101"/>
            <a:chOff x="15703726" y="1296959"/>
            <a:chExt cx="2142131" cy="42471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03726" y="1296959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6102" y="5776607"/>
            <a:ext cx="2124991" cy="4213116"/>
            <a:chOff x="10146102" y="5776607"/>
            <a:chExt cx="2124991" cy="42131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46102" y="5776607"/>
              <a:ext cx="2124991" cy="4213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3949" y="5743325"/>
            <a:ext cx="2142131" cy="4247101"/>
            <a:chOff x="12913949" y="5743325"/>
            <a:chExt cx="2142131" cy="42471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13949" y="5743325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91821" y="5743325"/>
            <a:ext cx="2141512" cy="4245873"/>
            <a:chOff x="15691821" y="5743325"/>
            <a:chExt cx="2141512" cy="42458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91821" y="5743325"/>
              <a:ext cx="2141512" cy="4245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118027"/>
            <a:ext cx="4207972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431" y="2828015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88117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4662" y="4454176"/>
            <a:ext cx="3784441" cy="421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17" y="4404668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242" y="4984753"/>
            <a:ext cx="1850464" cy="451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917" y="4923799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492743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5763" y="6019782"/>
            <a:ext cx="5668015" cy="825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2335" y="6784793"/>
            <a:ext cx="1529340" cy="75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8087" y="7229601"/>
            <a:ext cx="4745216" cy="23219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438331"/>
            <a:ext cx="1309916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1642" y="3892658"/>
            <a:ext cx="1785246" cy="4511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2335" y="3845183"/>
            <a:ext cx="804555" cy="753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334" y="2448924"/>
            <a:ext cx="5766789" cy="722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6676" y="3153831"/>
            <a:ext cx="3106252" cy="4511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9152" y="3506850"/>
            <a:ext cx="5209476" cy="722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38467" y="4272135"/>
            <a:ext cx="4089996" cy="451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4182" y="4625154"/>
            <a:ext cx="6028649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4313545"/>
            <a:ext cx="341392" cy="272338"/>
            <a:chOff x="9227514" y="4313545"/>
            <a:chExt cx="341392" cy="272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514" y="4313545"/>
              <a:ext cx="341392" cy="272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31" y="6784793"/>
            <a:ext cx="1881786" cy="7530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3287" y="7306553"/>
            <a:ext cx="7950200" cy="2321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55190" y="3393830"/>
            <a:ext cx="924381" cy="423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8837" y="2061163"/>
            <a:ext cx="5614983" cy="654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7514" y="2140019"/>
            <a:ext cx="341392" cy="272338"/>
            <a:chOff x="9227514" y="2140019"/>
            <a:chExt cx="341392" cy="272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2140019"/>
              <a:ext cx="341392" cy="2723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428" y="5762294"/>
            <a:ext cx="1243400" cy="753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94256" y="6216180"/>
            <a:ext cx="7777303" cy="65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4150" y="6308378"/>
            <a:ext cx="341392" cy="272338"/>
            <a:chOff x="9234150" y="6308378"/>
            <a:chExt cx="341392" cy="272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150" y="6308378"/>
              <a:ext cx="341392" cy="2723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725972" y="2027363"/>
            <a:ext cx="2942594" cy="65928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2335" y="2058694"/>
            <a:ext cx="1243401" cy="7530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6280071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4" y="162197"/>
            <a:ext cx="9282184" cy="8249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3836" y="7472022"/>
            <a:ext cx="5809825" cy="1376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2029169" cy="935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3037218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4"/>
            <a:ext cx="5967042" cy="4511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12" y="5006681"/>
            <a:ext cx="3436943" cy="451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945730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287" y="7216067"/>
            <a:ext cx="7271482" cy="18623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6740663"/>
            <a:ext cx="2034697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5" y="6641612"/>
            <a:ext cx="7480520" cy="77219"/>
            <a:chOff x="1483765" y="6641612"/>
            <a:chExt cx="748052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5" y="6641612"/>
              <a:ext cx="7480520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49526" y="1307269"/>
            <a:ext cx="2805884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00005" y="4530560"/>
            <a:ext cx="3600215" cy="4511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6301" y="4443797"/>
            <a:ext cx="1748760" cy="753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2" y="3687653"/>
            <a:ext cx="7472585" cy="77219"/>
            <a:chOff x="1483762" y="3687653"/>
            <a:chExt cx="7472585" cy="77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483762" y="3687653"/>
              <a:ext cx="7472585" cy="772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0414" y="5541020"/>
            <a:ext cx="1560743" cy="4511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707" y="5454259"/>
            <a:ext cx="804553" cy="7530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96042" y="6052372"/>
            <a:ext cx="1993416" cy="4511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2335" y="5965612"/>
            <a:ext cx="1023977" cy="7530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96448" y="3876487"/>
            <a:ext cx="2804649" cy="6042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2335" y="3904012"/>
            <a:ext cx="1243401" cy="7530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10477" y="7206087"/>
            <a:ext cx="6947657" cy="23219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9526" y="6730678"/>
            <a:ext cx="2473546" cy="75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0961" y="1962008"/>
            <a:ext cx="2010737" cy="4359320"/>
            <a:chOff x="10240961" y="1962008"/>
            <a:chExt cx="2010737" cy="43593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40961" y="1962008"/>
              <a:ext cx="2010737" cy="435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3822" y="1939537"/>
            <a:ext cx="2021101" cy="4381791"/>
            <a:chOff x="12573822" y="1939537"/>
            <a:chExt cx="2021101" cy="4381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73822" y="1939537"/>
              <a:ext cx="2021101" cy="4381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5875" y="1926190"/>
            <a:ext cx="2027257" cy="4395138"/>
            <a:chOff x="14975875" y="1926190"/>
            <a:chExt cx="2027257" cy="4395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5875" y="1926190"/>
              <a:ext cx="2027257" cy="4395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7729227" cy="21473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9653" y="3561302"/>
            <a:ext cx="2703550" cy="6986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976" y="9085615"/>
            <a:ext cx="2779314" cy="735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6175" y="7855961"/>
            <a:ext cx="831519" cy="1114219"/>
            <a:chOff x="3306175" y="7855961"/>
            <a:chExt cx="831519" cy="1114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6175" y="7855961"/>
              <a:ext cx="831519" cy="1114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0479" y="4416708"/>
            <a:ext cx="2804652" cy="6459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821" y="5268292"/>
            <a:ext cx="3301706" cy="6459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21" y="6222288"/>
            <a:ext cx="3594270" cy="6459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2452" y="3597549"/>
            <a:ext cx="4066202" cy="6986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4182" y="4416706"/>
            <a:ext cx="6679905" cy="6459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4182" y="5268287"/>
            <a:ext cx="5372815" cy="6459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4182" y="6165144"/>
            <a:ext cx="4388459" cy="6459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61496" y="7105773"/>
            <a:ext cx="4810848" cy="645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83830" y="7939573"/>
            <a:ext cx="5177163" cy="645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91620" y="8819563"/>
            <a:ext cx="5115298" cy="6459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715782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8" y="129581"/>
            <a:ext cx="9282170" cy="8282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3524" y="7388905"/>
            <a:ext cx="5011426" cy="722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80351"/>
            <a:ext cx="1944745" cy="1820477"/>
            <a:chOff x="1614638" y="4480351"/>
            <a:chExt cx="1944745" cy="1820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480351"/>
              <a:ext cx="1944745" cy="1820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2" y="9097143"/>
            <a:ext cx="6777615" cy="4079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655060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4390" cy="623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4"/>
            <a:ext cx="5841706" cy="8253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598153"/>
            <a:ext cx="1280676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12274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023692"/>
            <a:ext cx="7456713" cy="77219"/>
            <a:chOff x="1483764" y="4023692"/>
            <a:chExt cx="7456713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023692"/>
              <a:ext cx="7456713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880" y="7344601"/>
            <a:ext cx="6734269" cy="1947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6869196"/>
            <a:ext cx="2759485" cy="753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6770141"/>
            <a:ext cx="7480520" cy="77219"/>
            <a:chOff x="1483765" y="6770141"/>
            <a:chExt cx="748052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6770141"/>
              <a:ext cx="7480520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1659" y="691175"/>
            <a:ext cx="1748761" cy="753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50" y="5920430"/>
            <a:ext cx="5150061" cy="5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526" y="5452633"/>
            <a:ext cx="1748764" cy="75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987" y="5315535"/>
            <a:ext cx="7472585" cy="77219"/>
            <a:chOff x="1455987" y="5315535"/>
            <a:chExt cx="7472585" cy="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55987" y="5315535"/>
              <a:ext cx="7472585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73086" y="1330968"/>
            <a:ext cx="2153448" cy="4269538"/>
            <a:chOff x="10273086" y="1330968"/>
            <a:chExt cx="2153448" cy="42695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3086" y="1330968"/>
              <a:ext cx="2153448" cy="4269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9717" y="1344080"/>
            <a:ext cx="2142131" cy="4247101"/>
            <a:chOff x="13009717" y="1344080"/>
            <a:chExt cx="2142131" cy="4247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09717" y="1344080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5727" y="1330968"/>
            <a:ext cx="2143994" cy="4250794"/>
            <a:chOff x="15715727" y="1330968"/>
            <a:chExt cx="2143994" cy="42507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15727" y="1330968"/>
              <a:ext cx="2143994" cy="4250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73086" y="5710153"/>
            <a:ext cx="2175649" cy="4313555"/>
            <a:chOff x="10273086" y="5710153"/>
            <a:chExt cx="2175649" cy="4313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3086" y="5710153"/>
              <a:ext cx="2175649" cy="4313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1059" y="5710153"/>
            <a:ext cx="2158918" cy="4280383"/>
            <a:chOff x="13001059" y="5710153"/>
            <a:chExt cx="2158918" cy="42803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01059" y="5710153"/>
              <a:ext cx="2158918" cy="4280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54226" y="5743325"/>
            <a:ext cx="2141777" cy="4246398"/>
            <a:chOff x="15754226" y="5743325"/>
            <a:chExt cx="2141777" cy="42463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54226" y="5743325"/>
              <a:ext cx="2141777" cy="4246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118027"/>
            <a:ext cx="4598889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240" y="2756949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1382" y="3455685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6566" y="4596007"/>
            <a:ext cx="1424998" cy="421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4822" y="4527451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5588" y="5188385"/>
            <a:ext cx="373107" cy="4358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822" y="5115082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762294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1953" y="6285523"/>
            <a:ext cx="3047130" cy="881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2335" y="7245602"/>
            <a:ext cx="1529340" cy="75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8087" y="7690410"/>
            <a:ext cx="4745217" cy="1199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438331"/>
            <a:ext cx="1309916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73547" y="3987979"/>
            <a:ext cx="2539613" cy="4511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240" y="3940504"/>
            <a:ext cx="804555" cy="753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334" y="2448924"/>
            <a:ext cx="6044481" cy="10495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6676" y="3515736"/>
            <a:ext cx="3106252" cy="4511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9152" y="3868754"/>
            <a:ext cx="5209476" cy="722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87685" y="4573723"/>
            <a:ext cx="3931321" cy="6543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4182" y="4977534"/>
            <a:ext cx="6039503" cy="722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4656402"/>
            <a:ext cx="341392" cy="272338"/>
            <a:chOff x="9227514" y="4656402"/>
            <a:chExt cx="341392" cy="272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514" y="4656402"/>
              <a:ext cx="341392" cy="272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31" y="6784793"/>
            <a:ext cx="1881786" cy="7530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3287" y="7306553"/>
            <a:ext cx="7950200" cy="2321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66714" y="3461397"/>
            <a:ext cx="2102853" cy="4230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8828" y="2061161"/>
            <a:ext cx="5914576" cy="654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7514" y="2140019"/>
            <a:ext cx="341392" cy="272338"/>
            <a:chOff x="9227514" y="2140019"/>
            <a:chExt cx="341392" cy="272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2140019"/>
              <a:ext cx="341392" cy="2723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428" y="5762294"/>
            <a:ext cx="1243400" cy="753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94256" y="6216180"/>
            <a:ext cx="7777303" cy="65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4150" y="6308378"/>
            <a:ext cx="341392" cy="272338"/>
            <a:chOff x="9234150" y="6308378"/>
            <a:chExt cx="341392" cy="272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150" y="6308378"/>
              <a:ext cx="341392" cy="272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1987" y="6319808"/>
            <a:ext cx="341392" cy="272338"/>
            <a:chOff x="1871987" y="6319808"/>
            <a:chExt cx="341392" cy="2723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71987" y="6319808"/>
              <a:ext cx="341392" cy="2723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25972" y="1941648"/>
            <a:ext cx="3155238" cy="6592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2335" y="1972980"/>
            <a:ext cx="1243401" cy="7530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6748" y="1658882"/>
            <a:ext cx="15290134" cy="3373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709" y="5123214"/>
            <a:ext cx="5216900" cy="6986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277" y="7760143"/>
            <a:ext cx="2453882" cy="1217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302" y="1236142"/>
            <a:ext cx="2396062" cy="2860330"/>
            <a:chOff x="1384302" y="1236142"/>
            <a:chExt cx="2396062" cy="2860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2" y="1236142"/>
              <a:ext cx="2396062" cy="28603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8984" y="1310289"/>
            <a:ext cx="3978504" cy="2675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3796" y="1396529"/>
            <a:ext cx="2978550" cy="87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2507437"/>
            <a:ext cx="3513712" cy="77219"/>
            <a:chOff x="8933792" y="2507437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2507437"/>
              <a:ext cx="3513712" cy="77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3315" y="3133477"/>
            <a:ext cx="3692601" cy="82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0" y="4488494"/>
            <a:ext cx="3513712" cy="77219"/>
            <a:chOff x="8933790" y="4488494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33790" y="4488494"/>
              <a:ext cx="3513712" cy="77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8005" y="1487230"/>
            <a:ext cx="741239" cy="5244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99498" y="2161848"/>
            <a:ext cx="3214792" cy="88619"/>
            <a:chOff x="14999498" y="2161848"/>
            <a:chExt cx="3214792" cy="88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9498" y="2161848"/>
              <a:ext cx="3214792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99498" y="2507437"/>
            <a:ext cx="2854474" cy="88619"/>
            <a:chOff x="14999498" y="2507437"/>
            <a:chExt cx="2854474" cy="88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99498" y="2507437"/>
              <a:ext cx="2854474" cy="88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77091" y="1561524"/>
            <a:ext cx="615197" cy="14168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52290" y="6041893"/>
            <a:ext cx="3513712" cy="77219"/>
            <a:chOff x="13652290" y="6041893"/>
            <a:chExt cx="3513712" cy="772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652290" y="6041893"/>
              <a:ext cx="3513712" cy="772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52946" y="4671832"/>
            <a:ext cx="2229198" cy="753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4302" y="7677698"/>
            <a:ext cx="5719793" cy="77219"/>
            <a:chOff x="1384302" y="7677698"/>
            <a:chExt cx="5719793" cy="772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84302" y="7677698"/>
              <a:ext cx="5719793" cy="772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03717" y="6258136"/>
            <a:ext cx="1365680" cy="7530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4927" y="1945488"/>
            <a:ext cx="1442094" cy="10285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42364" y="2574881"/>
            <a:ext cx="1444992" cy="7530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897" y="5244768"/>
            <a:ext cx="3953311" cy="157367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64667" y="6736744"/>
            <a:ext cx="4062578" cy="11995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89137" y="2016629"/>
            <a:ext cx="2408170" cy="4458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7829" y="4350210"/>
            <a:ext cx="6408368" cy="2864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99502" y="3060645"/>
            <a:ext cx="3070343" cy="88619"/>
            <a:chOff x="14999502" y="3060645"/>
            <a:chExt cx="3070343" cy="88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99502" y="3060645"/>
              <a:ext cx="3070343" cy="88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99502" y="3406234"/>
            <a:ext cx="2524307" cy="88619"/>
            <a:chOff x="14999502" y="3406234"/>
            <a:chExt cx="2524307" cy="88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99502" y="3406234"/>
              <a:ext cx="2524307" cy="8861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77050" y="2460317"/>
            <a:ext cx="615197" cy="14168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71022" y="2844288"/>
            <a:ext cx="1163142" cy="10285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005856" y="3959442"/>
            <a:ext cx="3208434" cy="88619"/>
            <a:chOff x="15005856" y="3959442"/>
            <a:chExt cx="3208434" cy="886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05856" y="3959442"/>
              <a:ext cx="3208434" cy="88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99498" y="4488494"/>
            <a:ext cx="2524311" cy="88619"/>
            <a:chOff x="14999498" y="4488494"/>
            <a:chExt cx="2524311" cy="88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99498" y="4488494"/>
              <a:ext cx="2524311" cy="8861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140576" y="3416262"/>
            <a:ext cx="386632" cy="90086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77403" y="3743088"/>
            <a:ext cx="759852" cy="65436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07878" y="4007911"/>
            <a:ext cx="935215" cy="40898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140576" y="3926357"/>
            <a:ext cx="386632" cy="90086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583725" y="4271879"/>
            <a:ext cx="1012594" cy="6543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90848" y="5246387"/>
            <a:ext cx="2647152" cy="88619"/>
            <a:chOff x="14990848" y="5246387"/>
            <a:chExt cx="2647152" cy="8861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990848" y="5246387"/>
              <a:ext cx="2647152" cy="88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90848" y="5591977"/>
            <a:ext cx="2218006" cy="88619"/>
            <a:chOff x="14990848" y="5591977"/>
            <a:chExt cx="2218006" cy="8861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990848" y="5591977"/>
              <a:ext cx="2218006" cy="8861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068383" y="4646069"/>
            <a:ext cx="615197" cy="14168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564927" y="5030034"/>
            <a:ext cx="1054853" cy="102852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52294" y="4882032"/>
            <a:ext cx="3513712" cy="77219"/>
            <a:chOff x="13652294" y="4882032"/>
            <a:chExt cx="3513712" cy="7721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0800000">
              <a:off x="13652294" y="4882032"/>
              <a:ext cx="3513712" cy="772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95143" y="8036763"/>
            <a:ext cx="3513712" cy="77219"/>
            <a:chOff x="13695143" y="8036763"/>
            <a:chExt cx="3513712" cy="7721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13695143" y="8036763"/>
              <a:ext cx="3513712" cy="7721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603717" y="8187892"/>
            <a:ext cx="990145" cy="75300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664667" y="9006433"/>
            <a:ext cx="3263915" cy="7084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33790" y="7061033"/>
            <a:ext cx="3513712" cy="77219"/>
            <a:chOff x="8933790" y="7061033"/>
            <a:chExt cx="3513712" cy="7721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0800000">
              <a:off x="8933790" y="7061033"/>
              <a:ext cx="3513712" cy="7721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842136" y="7239593"/>
            <a:ext cx="2691814" cy="753009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889544" y="7797815"/>
            <a:ext cx="3121493" cy="145674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069690" y="8004382"/>
            <a:ext cx="2843775" cy="47939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84302" y="7933615"/>
            <a:ext cx="466543" cy="466543"/>
            <a:chOff x="1384302" y="7933615"/>
            <a:chExt cx="466543" cy="46654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4302" y="7933615"/>
              <a:ext cx="466543" cy="4665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3441" y="8560338"/>
            <a:ext cx="848265" cy="476571"/>
            <a:chOff x="1193441" y="8560338"/>
            <a:chExt cx="848265" cy="4765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93441" y="8560338"/>
              <a:ext cx="848265" cy="47657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069690" y="8615077"/>
            <a:ext cx="2433157" cy="47939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64667" y="8650989"/>
            <a:ext cx="3639579" cy="45119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911374" y="3889099"/>
            <a:ext cx="3421167" cy="451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33" y="1303395"/>
            <a:ext cx="4472049" cy="2968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3267" y="5550719"/>
            <a:ext cx="8135628" cy="77219"/>
            <a:chOff x="4213267" y="5550719"/>
            <a:chExt cx="813562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213267" y="5550719"/>
              <a:ext cx="813562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6061" y="5618304"/>
            <a:ext cx="8305221" cy="77219"/>
            <a:chOff x="8986061" y="5618304"/>
            <a:chExt cx="8305221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986061" y="5618304"/>
              <a:ext cx="8305221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213" y="1759727"/>
            <a:ext cx="3778346" cy="10040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3639" y="2445296"/>
            <a:ext cx="3756804" cy="119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7281" y="5123810"/>
            <a:ext cx="3902127" cy="86965"/>
            <a:chOff x="13177281" y="5123810"/>
            <a:chExt cx="3902127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7281" y="5123810"/>
              <a:ext cx="3902127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496" y="5465212"/>
            <a:ext cx="2198499" cy="6992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8131" y="5577809"/>
            <a:ext cx="4015011" cy="3947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39241" y="1759727"/>
            <a:ext cx="4468310" cy="1004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0667" y="2445296"/>
            <a:ext cx="3867531" cy="15736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32426" y="9017777"/>
            <a:ext cx="822772" cy="791747"/>
            <a:chOff x="11832426" y="9017777"/>
            <a:chExt cx="822772" cy="791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2426" y="9017777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36102" y="4142884"/>
            <a:ext cx="747484" cy="822772"/>
            <a:chOff x="14336102" y="4142884"/>
            <a:chExt cx="747484" cy="822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6102" y="4142884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2191" y="4132302"/>
            <a:ext cx="822772" cy="672833"/>
            <a:chOff x="15812191" y="4132302"/>
            <a:chExt cx="822772" cy="67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12191" y="4132302"/>
              <a:ext cx="822772" cy="672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3483" y="8983988"/>
            <a:ext cx="1723285" cy="747884"/>
            <a:chOff x="15643483" y="8983988"/>
            <a:chExt cx="1723285" cy="7478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43483" y="8983988"/>
              <a:ext cx="1723285" cy="7478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210" y="6198327"/>
            <a:ext cx="6171429" cy="1383138"/>
            <a:chOff x="1480210" y="6198327"/>
            <a:chExt cx="6171429" cy="13831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210" y="6198327"/>
              <a:ext cx="6171429" cy="1383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0210" y="7876264"/>
            <a:ext cx="6171429" cy="1454456"/>
            <a:chOff x="1480210" y="7876264"/>
            <a:chExt cx="6171429" cy="14544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0210" y="7876264"/>
              <a:ext cx="6171429" cy="145445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43058" y="3741058"/>
            <a:ext cx="3731204" cy="82535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39241" y="5635384"/>
            <a:ext cx="4264430" cy="10040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30667" y="6320953"/>
            <a:ext cx="3984963" cy="11995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30667" y="7606077"/>
            <a:ext cx="3595690" cy="11995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2581" y="4252202"/>
            <a:ext cx="4832330" cy="11090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71736" y="5770709"/>
            <a:ext cx="1500305" cy="10040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63163" y="6400953"/>
            <a:ext cx="3820400" cy="2696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1638" y="5328722"/>
            <a:ext cx="6858529" cy="86965"/>
            <a:chOff x="1451638" y="5328722"/>
            <a:chExt cx="6858529" cy="869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1638" y="5328722"/>
              <a:ext cx="6858529" cy="86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1258" y="4639699"/>
            <a:ext cx="1024761" cy="1006315"/>
            <a:chOff x="10181258" y="4639699"/>
            <a:chExt cx="1024761" cy="10063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0181258" y="4639699"/>
              <a:ext cx="1024761" cy="1006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3918" y="1017800"/>
            <a:ext cx="12771437" cy="7253101"/>
            <a:chOff x="2923918" y="1017800"/>
            <a:chExt cx="12771437" cy="7253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918" y="1017800"/>
              <a:ext cx="12771437" cy="72531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033" y="1303395"/>
            <a:ext cx="4262043" cy="2968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07894" y="538618"/>
            <a:ext cx="822772" cy="672833"/>
            <a:chOff x="16907894" y="538618"/>
            <a:chExt cx="822772" cy="6728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7894" y="538618"/>
              <a:ext cx="822772" cy="6728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1591" y="1078753"/>
            <a:ext cx="4066864" cy="524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8683" y="1500341"/>
            <a:ext cx="1951383" cy="2011735"/>
            <a:chOff x="5688683" y="1500341"/>
            <a:chExt cx="1951383" cy="2011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8683" y="1500341"/>
              <a:ext cx="1951383" cy="2011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4109" y="8137243"/>
            <a:ext cx="6171429" cy="267318"/>
            <a:chOff x="8884109" y="8137243"/>
            <a:chExt cx="6171429" cy="2673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4109" y="8137243"/>
              <a:ext cx="6171429" cy="267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23918" y="8137243"/>
            <a:ext cx="6171429" cy="267318"/>
            <a:chOff x="2923918" y="8137243"/>
            <a:chExt cx="6171429" cy="2673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3918" y="8137243"/>
              <a:ext cx="6171429" cy="2673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0731" y="8469461"/>
            <a:ext cx="1707845" cy="1004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5653" y="8469461"/>
            <a:ext cx="1707845" cy="1004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0974" y="8469461"/>
            <a:ext cx="1707845" cy="1004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0598" y="8469461"/>
            <a:ext cx="2381657" cy="10040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1512" y="9017328"/>
            <a:ext cx="2369480" cy="722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57608" y="7484381"/>
            <a:ext cx="762508" cy="269936"/>
            <a:chOff x="4357608" y="7484381"/>
            <a:chExt cx="762508" cy="2699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4357608" y="7484381"/>
              <a:ext cx="762508" cy="2699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550" y="7151077"/>
            <a:ext cx="2433427" cy="7636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37471" y="7928579"/>
            <a:ext cx="407397" cy="269936"/>
            <a:chOff x="2637471" y="7928579"/>
            <a:chExt cx="407397" cy="2699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040000">
              <a:off x="2637471" y="7928579"/>
              <a:ext cx="407397" cy="2699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3982" y="6269363"/>
            <a:ext cx="3763390" cy="1067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00433" y="7985036"/>
            <a:ext cx="3549784" cy="230992"/>
            <a:chOff x="3100433" y="7985036"/>
            <a:chExt cx="3549784" cy="2309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3100433" y="7985036"/>
              <a:ext cx="3549784" cy="2309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00347" y="9017325"/>
            <a:ext cx="1045089" cy="3947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88332" y="5814914"/>
            <a:ext cx="3964085" cy="7530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5352" y="6668190"/>
            <a:ext cx="2418286" cy="753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73275" y="7986770"/>
            <a:ext cx="3670015" cy="230992"/>
            <a:chOff x="6573275" y="7986770"/>
            <a:chExt cx="3670015" cy="2309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6573275" y="7986770"/>
              <a:ext cx="3670015" cy="230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33522" y="6982217"/>
            <a:ext cx="1749521" cy="269936"/>
            <a:chOff x="7533522" y="6982217"/>
            <a:chExt cx="1749521" cy="2699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7533522" y="6982217"/>
              <a:ext cx="1749521" cy="26993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57352" y="4797837"/>
            <a:ext cx="3586118" cy="15747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07522" y="4411509"/>
            <a:ext cx="4073796" cy="7530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83886" y="7991945"/>
            <a:ext cx="3691872" cy="230992"/>
            <a:chOff x="10083886" y="7991945"/>
            <a:chExt cx="3691872" cy="2309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0083886" y="7991945"/>
              <a:ext cx="3691872" cy="2309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13886" y="6175082"/>
            <a:ext cx="3511876" cy="269936"/>
            <a:chOff x="10213886" y="6175082"/>
            <a:chExt cx="3511876" cy="2699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0213886" y="6175082"/>
              <a:ext cx="3511876" cy="26993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89113" y="3502771"/>
            <a:ext cx="3674185" cy="12707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39336" y="3116441"/>
            <a:ext cx="3930828" cy="7530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223199" y="5471494"/>
            <a:ext cx="5394742" cy="269936"/>
            <a:chOff x="12223199" y="5471494"/>
            <a:chExt cx="5394742" cy="2699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2223199" y="5471494"/>
              <a:ext cx="5394742" cy="26993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81336" y="1408917"/>
            <a:ext cx="3543181" cy="75300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65113" y="1859885"/>
            <a:ext cx="3333387" cy="12707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34373" y="9008667"/>
            <a:ext cx="1045089" cy="39479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77810" y="9008667"/>
            <a:ext cx="1045089" cy="394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465599" cy="3116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292769"/>
            <a:ext cx="9282179" cy="8119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4667" y="7388905"/>
            <a:ext cx="4000312" cy="20317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68" y="9097140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53687"/>
            <a:ext cx="1746923" cy="1746923"/>
            <a:chOff x="1614638" y="4453687"/>
            <a:chExt cx="1746923" cy="1746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638" y="4453687"/>
              <a:ext cx="1746923" cy="174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0505" y="4453687"/>
            <a:ext cx="1746923" cy="1746923"/>
            <a:chOff x="3770505" y="4453687"/>
            <a:chExt cx="1746923" cy="1746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0505" y="4453687"/>
              <a:ext cx="1746923" cy="1746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064299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564" y="2001151"/>
            <a:ext cx="4355890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2"/>
            <a:ext cx="6078114" cy="11140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815611"/>
            <a:ext cx="4387860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34020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241152"/>
            <a:ext cx="6674967" cy="77219"/>
            <a:chOff x="1483764" y="4241152"/>
            <a:chExt cx="6674967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241152"/>
              <a:ext cx="6674967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7" y="6267172"/>
            <a:ext cx="6958346" cy="269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791762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7781" y="1915818"/>
            <a:ext cx="1709171" cy="3702817"/>
            <a:chOff x="12637781" y="1915818"/>
            <a:chExt cx="1709171" cy="37028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7781" y="1915818"/>
              <a:ext cx="1709171" cy="3702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081" y="1915818"/>
            <a:ext cx="1709171" cy="3702817"/>
            <a:chOff x="10771081" y="1915818"/>
            <a:chExt cx="1709171" cy="37028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1081" y="1915818"/>
              <a:ext cx="1709171" cy="3702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6265" y="1926401"/>
            <a:ext cx="1709171" cy="3702817"/>
            <a:chOff x="14516265" y="1926401"/>
            <a:chExt cx="1709171" cy="37028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16265" y="1926401"/>
              <a:ext cx="1709171" cy="37028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9178" y="1307269"/>
            <a:ext cx="2718337" cy="7530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9178" y="6001983"/>
            <a:ext cx="2452058" cy="7530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71081" y="6477273"/>
            <a:ext cx="5285131" cy="3469607"/>
            <a:chOff x="10771081" y="6477273"/>
            <a:chExt cx="5285131" cy="34696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1081" y="6477273"/>
              <a:ext cx="5285131" cy="3469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5951934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5" y="2550488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048" y="3140358"/>
            <a:ext cx="2588482" cy="4511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150021"/>
            <a:ext cx="575987" cy="524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2630" y="4214048"/>
            <a:ext cx="3304525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917" y="4166573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2646" y="4746655"/>
            <a:ext cx="2560543" cy="451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2917" y="4685704"/>
            <a:ext cx="80455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254648"/>
            <a:ext cx="1462823" cy="7530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5763" y="5781682"/>
            <a:ext cx="4632062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007" y="7946037"/>
            <a:ext cx="1309913" cy="7530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5763" y="8390848"/>
            <a:ext cx="6287081" cy="1199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4601" y="6672530"/>
            <a:ext cx="4773062" cy="11527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61642" y="3654563"/>
            <a:ext cx="1785246" cy="451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2335" y="3607088"/>
            <a:ext cx="804555" cy="753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5346" y="2211991"/>
            <a:ext cx="3579999" cy="1049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2860" y="3291534"/>
            <a:ext cx="5668424" cy="451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5343" y="3644558"/>
            <a:ext cx="6350960" cy="394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5343" y="4357558"/>
            <a:ext cx="4560603" cy="13769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38429" y="5806853"/>
            <a:ext cx="2834821" cy="4511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88848" y="6159872"/>
            <a:ext cx="4080254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5848256"/>
            <a:ext cx="341392" cy="272338"/>
            <a:chOff x="9227514" y="5848256"/>
            <a:chExt cx="341392" cy="272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5848256"/>
              <a:ext cx="341392" cy="272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292769"/>
            <a:ext cx="7235615" cy="8119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7041087" cy="3116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524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260563"/>
            <a:ext cx="3875459" cy="17043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9334" y="9305959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64779" y="4682501"/>
            <a:ext cx="1944745" cy="1820477"/>
            <a:chOff x="15064779" y="4682501"/>
            <a:chExt cx="1944745" cy="1820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4779" y="4682501"/>
              <a:ext cx="1944745" cy="1820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2021-09-22T17:44:45Z</dcterms:created>
  <dcterms:modified xsi:type="dcterms:W3CDTF">2021-09-22T17:44:45Z</dcterms:modified>
</cp:coreProperties>
</file>